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84" r:id="rId1"/>
  </p:sldMasterIdLst>
  <p:notesMasterIdLst>
    <p:notesMasterId r:id="rId12"/>
  </p:notesMasterIdLst>
  <p:sldIdLst>
    <p:sldId id="256" r:id="rId2"/>
    <p:sldId id="259" r:id="rId3"/>
    <p:sldId id="258" r:id="rId4"/>
    <p:sldId id="264" r:id="rId5"/>
    <p:sldId id="265" r:id="rId6"/>
    <p:sldId id="266" r:id="rId7"/>
    <p:sldId id="268" r:id="rId8"/>
    <p:sldId id="262" r:id="rId9"/>
    <p:sldId id="263" r:id="rId10"/>
    <p:sldId id="269" r:id="rId11"/>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7"/>
    <a:srgbClr val="EBE8E3"/>
    <a:srgbClr val="0E3647"/>
    <a:srgbClr val="023D5D"/>
    <a:srgbClr val="01597F"/>
    <a:srgbClr val="222A35"/>
    <a:srgbClr val="0D3647"/>
    <a:srgbClr val="D29500"/>
    <a:srgbClr val="4A85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0" autoAdjust="0"/>
    <p:restoredTop sz="81985" autoAdjust="0"/>
  </p:normalViewPr>
  <p:slideViewPr>
    <p:cSldViewPr snapToGrid="0">
      <p:cViewPr varScale="1">
        <p:scale>
          <a:sx n="45" d="100"/>
          <a:sy n="45" d="100"/>
        </p:scale>
        <p:origin x="21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7424EAA-80A3-4D20-97A9-82F2E1EF86E1}" type="datetimeFigureOut">
              <a:rPr lang="he-IL" smtClean="0"/>
              <a:t>כ"ג/סיון/תשע"ט</a:t>
            </a:fld>
            <a:endParaRPr lang="he-IL"/>
          </a:p>
        </p:txBody>
      </p:sp>
      <p:sp>
        <p:nvSpPr>
          <p:cNvPr id="4" name="מציין מיקום של תמונת שקופית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1079705-AFC9-4E75-8702-6B7286741D55}" type="slidenum">
              <a:rPr lang="he-IL" smtClean="0"/>
              <a:t>‹#›</a:t>
            </a:fld>
            <a:endParaRPr lang="he-IL"/>
          </a:p>
        </p:txBody>
      </p:sp>
    </p:spTree>
    <p:extLst>
      <p:ext uri="{BB962C8B-B14F-4D97-AF65-F5344CB8AC3E}">
        <p14:creationId xmlns:p14="http://schemas.microsoft.com/office/powerpoint/2010/main" val="414237939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פתיחה והסבר על </a:t>
            </a:r>
            <a:r>
              <a:rPr lang="he-IL" b="1" dirty="0" err="1"/>
              <a:t>הפרוייקט</a:t>
            </a:r>
            <a:r>
              <a:rPr lang="he-IL" b="1" dirty="0"/>
              <a:t>, על הבעיה ודרך הפתרון.</a:t>
            </a:r>
          </a:p>
          <a:p>
            <a:pPr rtl="1"/>
            <a:endParaRPr lang="he-IL"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במהלך החיים יוצא לנו הרבה פעמים להצטלם עם חברים, או תמונות משפחתיות גדולות ואף פעם לא מצליחים למצוא את התמונה שתרצה את כולם. מישהו שלא הסתכל, יצא לא יפה </a:t>
            </a:r>
            <a:r>
              <a:rPr lang="he-IL" sz="1200" kern="1200" dirty="0" err="1">
                <a:solidFill>
                  <a:schemeClr val="tx1"/>
                </a:solidFill>
                <a:effectLst/>
                <a:latin typeface="+mn-lt"/>
                <a:ea typeface="+mn-ea"/>
                <a:cs typeface="+mn-cs"/>
              </a:rPr>
              <a:t>וכו</a:t>
            </a:r>
            <a:r>
              <a:rPr lang="he-IL"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מטרת </a:t>
            </a:r>
            <a:r>
              <a:rPr lang="he-IL" sz="1200" kern="1200" dirty="0" err="1">
                <a:solidFill>
                  <a:schemeClr val="tx1"/>
                </a:solidFill>
                <a:effectLst/>
                <a:latin typeface="+mn-lt"/>
                <a:ea typeface="+mn-ea"/>
                <a:cs typeface="+mn-cs"/>
              </a:rPr>
              <a:t>הפרוייקט</a:t>
            </a:r>
            <a:r>
              <a:rPr lang="he-IL" sz="1200" kern="1200" dirty="0">
                <a:solidFill>
                  <a:schemeClr val="tx1"/>
                </a:solidFill>
                <a:effectLst/>
                <a:latin typeface="+mn-lt"/>
                <a:ea typeface="+mn-ea"/>
                <a:cs typeface="+mn-cs"/>
              </a:rPr>
              <a:t> שלנו היא ליצור פלטפורמה נוחה ליצור את התמונה המושלמת שתשלב את החלקים המוצלחים מכל תמונה לפי העדפת המשתמש.</a:t>
            </a:r>
            <a:endParaRPr lang="en-US" sz="1200" kern="1200" dirty="0">
              <a:solidFill>
                <a:schemeClr val="tx1"/>
              </a:solidFill>
              <a:effectLst/>
              <a:latin typeface="+mn-lt"/>
              <a:ea typeface="+mn-ea"/>
              <a:cs typeface="+mn-cs"/>
            </a:endParaRPr>
          </a:p>
          <a:p>
            <a:endParaRPr lang="he-IL" b="1" dirty="0"/>
          </a:p>
        </p:txBody>
      </p:sp>
      <p:sp>
        <p:nvSpPr>
          <p:cNvPr id="4" name="מציין מיקום של מספר שקופית 3"/>
          <p:cNvSpPr>
            <a:spLocks noGrp="1"/>
          </p:cNvSpPr>
          <p:nvPr>
            <p:ph type="sldNum" sz="quarter" idx="5"/>
          </p:nvPr>
        </p:nvSpPr>
        <p:spPr/>
        <p:txBody>
          <a:bodyPr/>
          <a:lstStyle/>
          <a:p>
            <a:fld id="{E1079705-AFC9-4E75-8702-6B7286741D55}" type="slidenum">
              <a:rPr lang="he-IL" smtClean="0"/>
              <a:t>1</a:t>
            </a:fld>
            <a:endParaRPr lang="he-IL"/>
          </a:p>
        </p:txBody>
      </p:sp>
    </p:spTree>
    <p:extLst>
      <p:ext uri="{BB962C8B-B14F-4D97-AF65-F5344CB8AC3E}">
        <p14:creationId xmlns:p14="http://schemas.microsoft.com/office/powerpoint/2010/main" val="400374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b="1" kern="1200" dirty="0">
                <a:solidFill>
                  <a:schemeClr val="tx1"/>
                </a:solidFill>
                <a:effectLst/>
                <a:latin typeface="+mn-lt"/>
                <a:ea typeface="+mn-ea"/>
                <a:cs typeface="+mn-cs"/>
              </a:rPr>
              <a:t>Briefly sketch what solutions exist today</a:t>
            </a:r>
            <a:endParaRPr lang="he-IL" sz="1200" b="1" kern="1200" dirty="0">
              <a:solidFill>
                <a:schemeClr val="tx1"/>
              </a:solidFill>
              <a:effectLst/>
              <a:latin typeface="+mn-lt"/>
              <a:ea typeface="+mn-ea"/>
              <a:cs typeface="+mn-cs"/>
            </a:endParaRPr>
          </a:p>
          <a:p>
            <a:endParaRPr lang="he-IL" sz="1200" b="1"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מבחינת הפתרונות שקיימים כיום, יש כל מיני תוכנות שמזהות עיניים עצומות ודברים כאלה, או תכנות עריכה כמו פוטושופ.</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אבל המטרה שלנו היא לבנות כלי נח לשימוש שפועל במהירות לפי בחירת המשתמש ולא מצריך ידע אישי.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הכוונה, כל אחד מסמן בדיוק את החלקים אותם הוא רוצה ומאיזו תמונה ומקבל את התוצאה. </a:t>
            </a:r>
            <a:endParaRPr lang="en-US" sz="120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1079705-AFC9-4E75-8702-6B7286741D55}" type="slidenum">
              <a:rPr lang="he-IL" smtClean="0"/>
              <a:t>2</a:t>
            </a:fld>
            <a:endParaRPr lang="he-IL"/>
          </a:p>
        </p:txBody>
      </p:sp>
    </p:spTree>
    <p:extLst>
      <p:ext uri="{BB962C8B-B14F-4D97-AF65-F5344CB8AC3E}">
        <p14:creationId xmlns:p14="http://schemas.microsoft.com/office/powerpoint/2010/main" val="94693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en-US" sz="1200" b="1" kern="1200" dirty="0">
                <a:solidFill>
                  <a:schemeClr val="tx1"/>
                </a:solidFill>
                <a:effectLst/>
                <a:latin typeface="+mn-lt"/>
                <a:ea typeface="+mn-ea"/>
                <a:cs typeface="+mn-cs"/>
              </a:rPr>
              <a:t>Why is it feasible? What are the “showstoppers” or bottlenecks that could prevent</a:t>
            </a:r>
            <a:endParaRPr lang="en-US" sz="1200" kern="1200" dirty="0">
              <a:solidFill>
                <a:schemeClr val="tx1"/>
              </a:solidFill>
              <a:effectLst/>
              <a:latin typeface="+mn-lt"/>
              <a:ea typeface="+mn-ea"/>
              <a:cs typeface="+mn-cs"/>
            </a:endParaRPr>
          </a:p>
          <a:p>
            <a:pPr rtl="1"/>
            <a:r>
              <a:rPr lang="en-US" sz="1200" b="1" kern="1200" dirty="0">
                <a:solidFill>
                  <a:schemeClr val="tx1"/>
                </a:solidFill>
                <a:effectLst/>
                <a:latin typeface="+mn-lt"/>
                <a:ea typeface="+mn-ea"/>
                <a:cs typeface="+mn-cs"/>
              </a:rPr>
              <a:t>your project from lifting off? How will you address them</a:t>
            </a:r>
            <a:r>
              <a:rPr lang="he-IL"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המטרה העיקרית שלנו היא דיוק התוצאות ומהירות התוצאות, בצורה הזו נהפוך את התכנית שלנו ליעילה ונוחה לשימוש. הקושי המרכזי שלנו יהיה להתגבר על זמן הביצועים של האלגוריתמים שימצאו את הצורה הטובה ביותר ליצור את התמונה המוגמרת.</a:t>
            </a:r>
            <a:endParaRPr lang="en-US" sz="120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1079705-AFC9-4E75-8702-6B7286741D55}" type="slidenum">
              <a:rPr lang="he-IL" smtClean="0"/>
              <a:t>7</a:t>
            </a:fld>
            <a:endParaRPr lang="he-IL"/>
          </a:p>
        </p:txBody>
      </p:sp>
    </p:spTree>
    <p:extLst>
      <p:ext uri="{BB962C8B-B14F-4D97-AF65-F5344CB8AC3E}">
        <p14:creationId xmlns:p14="http://schemas.microsoft.com/office/powerpoint/2010/main" val="386008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rtl="1"/>
            <a:r>
              <a:rPr lang="he-IL" sz="1200" b="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What is the “Skateboard“ and what are the “Bike” and “Car” (see Project Report</a:t>
            </a:r>
            <a:endParaRPr lang="en-US" sz="1200" kern="1200" dirty="0">
              <a:solidFill>
                <a:schemeClr val="tx1"/>
              </a:solidFill>
              <a:effectLst/>
              <a:latin typeface="+mn-lt"/>
              <a:ea typeface="+mn-ea"/>
              <a:cs typeface="+mn-cs"/>
            </a:endParaRPr>
          </a:p>
          <a:p>
            <a:pPr rtl="1"/>
            <a:r>
              <a:rPr lang="en-US" sz="1200" b="1" kern="1200" dirty="0">
                <a:solidFill>
                  <a:schemeClr val="tx1"/>
                </a:solidFill>
                <a:effectLst/>
                <a:latin typeface="+mn-lt"/>
                <a:ea typeface="+mn-ea"/>
                <a:cs typeface="+mn-cs"/>
              </a:rPr>
              <a:t>Guidelines</a:t>
            </a:r>
            <a:r>
              <a:rPr lang="he-IL"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בשלב הראשוני אנחנו רוצות לכתוב את הקוד עבור האלגוריתמים בהם נשתמש ולבחון אותו על תמונות בסיסיות במחשב. זה יהיה </a:t>
            </a:r>
            <a:r>
              <a:rPr lang="he-IL" sz="1200" kern="1200" dirty="0" err="1">
                <a:solidFill>
                  <a:schemeClr val="tx1"/>
                </a:solidFill>
                <a:effectLst/>
                <a:latin typeface="+mn-lt"/>
                <a:ea typeface="+mn-ea"/>
                <a:cs typeface="+mn-cs"/>
              </a:rPr>
              <a:t>הסקייטבורד</a:t>
            </a:r>
            <a:r>
              <a:rPr lang="he-IL" sz="1200" kern="1200" dirty="0">
                <a:solidFill>
                  <a:schemeClr val="tx1"/>
                </a:solidFill>
                <a:effectLst/>
                <a:latin typeface="+mn-lt"/>
                <a:ea typeface="+mn-ea"/>
                <a:cs typeface="+mn-cs"/>
              </a:rPr>
              <a:t> שלנו.</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בשלב הבא, נרצה ליצור את הבסיס עבור האפליקציה שלנו ולחבר בין התכנית עצמה לבין הממשק למשתמש שבאפליקציה, זה יהיה האופניים.</a:t>
            </a:r>
            <a:endParaRPr lang="en-US" sz="1200" kern="1200" dirty="0">
              <a:solidFill>
                <a:schemeClr val="tx1"/>
              </a:solidFill>
              <a:effectLst/>
              <a:latin typeface="+mn-lt"/>
              <a:ea typeface="+mn-ea"/>
              <a:cs typeface="+mn-cs"/>
            </a:endParaRPr>
          </a:p>
          <a:p>
            <a:pPr rtl="1"/>
            <a:r>
              <a:rPr lang="he-IL" sz="1200" kern="1200" dirty="0">
                <a:solidFill>
                  <a:schemeClr val="tx1"/>
                </a:solidFill>
                <a:effectLst/>
                <a:latin typeface="+mn-lt"/>
                <a:ea typeface="+mn-ea"/>
                <a:cs typeface="+mn-cs"/>
              </a:rPr>
              <a:t>בשלב האחרון, נבחן את התוצאות שלנו, נשפר את חווית המשתמש, נעבוד על עיצוב האפליקציה ונוחות השימוש בה עד שנגיע לתוצאה הסופית, זה יהיה הרכב שלנו.</a:t>
            </a:r>
            <a:endParaRPr lang="en-US" sz="120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E1079705-AFC9-4E75-8702-6B7286741D55}" type="slidenum">
              <a:rPr lang="he-IL" smtClean="0"/>
              <a:t>8</a:t>
            </a:fld>
            <a:endParaRPr lang="he-IL"/>
          </a:p>
        </p:txBody>
      </p:sp>
    </p:spTree>
    <p:extLst>
      <p:ext uri="{BB962C8B-B14F-4D97-AF65-F5344CB8AC3E}">
        <p14:creationId xmlns:p14="http://schemas.microsoft.com/office/powerpoint/2010/main" val="158215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משהו שעובד, ניתן לאנשים לבחון את זה, את התוצאות, את נוחות השימוש.</a:t>
            </a:r>
            <a:endParaRPr lang="en-US" sz="1200" kern="1200" dirty="0">
              <a:solidFill>
                <a:schemeClr val="tx1"/>
              </a:solidFill>
              <a:effectLst/>
              <a:latin typeface="+mn-lt"/>
              <a:ea typeface="+mn-ea"/>
              <a:cs typeface="+mn-cs"/>
            </a:endParaRPr>
          </a:p>
          <a:p>
            <a:r>
              <a:rPr lang="he-IL" dirty="0"/>
              <a:t>פידבקים מהמשתמשים</a:t>
            </a:r>
          </a:p>
        </p:txBody>
      </p:sp>
      <p:sp>
        <p:nvSpPr>
          <p:cNvPr id="4" name="מציין מיקום של מספר שקופית 3"/>
          <p:cNvSpPr>
            <a:spLocks noGrp="1"/>
          </p:cNvSpPr>
          <p:nvPr>
            <p:ph type="sldNum" sz="quarter" idx="5"/>
          </p:nvPr>
        </p:nvSpPr>
        <p:spPr/>
        <p:txBody>
          <a:bodyPr/>
          <a:lstStyle/>
          <a:p>
            <a:fld id="{E1079705-AFC9-4E75-8702-6B7286741D55}" type="slidenum">
              <a:rPr lang="he-IL" smtClean="0"/>
              <a:t>9</a:t>
            </a:fld>
            <a:endParaRPr lang="he-IL"/>
          </a:p>
        </p:txBody>
      </p:sp>
    </p:spTree>
    <p:extLst>
      <p:ext uri="{BB962C8B-B14F-4D97-AF65-F5344CB8AC3E}">
        <p14:creationId xmlns:p14="http://schemas.microsoft.com/office/powerpoint/2010/main" val="1409972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71498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152060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296639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22853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41362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299637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629842" y="3340100"/>
            <a:ext cx="3868340" cy="491278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4629151" y="3340100"/>
            <a:ext cx="3887391" cy="491278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2323813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3778624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118970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70041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01FE257-2F47-4B22-B206-04111D921065}" type="datetimeFigureOut">
              <a:rPr lang="he-IL" smtClean="0"/>
              <a:t>כ"ג/סיון/תשע"ט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B6674EA7-A6B8-48F4-A107-0632AC5F4CCD}" type="slidenum">
              <a:rPr lang="he-IL" smtClean="0"/>
              <a:t>‹#›</a:t>
            </a:fld>
            <a:endParaRPr lang="he-IL"/>
          </a:p>
        </p:txBody>
      </p:sp>
    </p:spTree>
    <p:extLst>
      <p:ext uri="{BB962C8B-B14F-4D97-AF65-F5344CB8AC3E}">
        <p14:creationId xmlns:p14="http://schemas.microsoft.com/office/powerpoint/2010/main" val="190280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401FE257-2F47-4B22-B206-04111D921065}" type="datetimeFigureOut">
              <a:rPr lang="he-IL" smtClean="0"/>
              <a:t>כ"ג/סיון/תשע"ט</a:t>
            </a:fld>
            <a:endParaRPr lang="he-IL"/>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674EA7-A6B8-48F4-A107-0632AC5F4CCD}" type="slidenum">
              <a:rPr lang="he-IL" smtClean="0"/>
              <a:t>‹#›</a:t>
            </a:fld>
            <a:endParaRPr lang="he-IL"/>
          </a:p>
        </p:txBody>
      </p:sp>
    </p:spTree>
    <p:extLst>
      <p:ext uri="{BB962C8B-B14F-4D97-AF65-F5344CB8AC3E}">
        <p14:creationId xmlns:p14="http://schemas.microsoft.com/office/powerpoint/2010/main" val="27899792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מקורה, שמים, שולחן, אלקטרוניקה&#10;&#10;תיאור שנוצר ברמת מהימנות גבוהה מאוד">
            <a:extLst>
              <a:ext uri="{FF2B5EF4-FFF2-40B4-BE49-F238E27FC236}">
                <a16:creationId xmlns:a16="http://schemas.microsoft.com/office/drawing/2014/main" id="{0CA0C8C4-D15D-4187-9204-D38E74049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2139"/>
            <a:ext cx="9142735" cy="6101862"/>
          </a:xfrm>
          <a:prstGeom prst="rect">
            <a:avLst/>
          </a:prstGeom>
        </p:spPr>
      </p:pic>
      <p:sp>
        <p:nvSpPr>
          <p:cNvPr id="11" name="TextBox 10">
            <a:extLst>
              <a:ext uri="{FF2B5EF4-FFF2-40B4-BE49-F238E27FC236}">
                <a16:creationId xmlns:a16="http://schemas.microsoft.com/office/drawing/2014/main" id="{66711C27-5F08-4C0F-8176-37ED3BACE589}"/>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pic>
        <p:nvPicPr>
          <p:cNvPr id="2" name="תמונה 1">
            <a:extLst>
              <a:ext uri="{FF2B5EF4-FFF2-40B4-BE49-F238E27FC236}">
                <a16:creationId xmlns:a16="http://schemas.microsoft.com/office/drawing/2014/main" id="{3785535E-7428-45D1-B485-0636B8BBDF90}"/>
              </a:ext>
            </a:extLst>
          </p:cNvPr>
          <p:cNvPicPr>
            <a:picLocks noChangeAspect="1"/>
          </p:cNvPicPr>
          <p:nvPr/>
        </p:nvPicPr>
        <p:blipFill>
          <a:blip r:embed="rId4"/>
          <a:stretch>
            <a:fillRect/>
          </a:stretch>
        </p:blipFill>
        <p:spPr>
          <a:xfrm>
            <a:off x="682599" y="369332"/>
            <a:ext cx="7791363" cy="3694496"/>
          </a:xfrm>
          <a:prstGeom prst="rect">
            <a:avLst/>
          </a:prstGeom>
        </p:spPr>
      </p:pic>
    </p:spTree>
    <p:extLst>
      <p:ext uri="{BB962C8B-B14F-4D97-AF65-F5344CB8AC3E}">
        <p14:creationId xmlns:p14="http://schemas.microsoft.com/office/powerpoint/2010/main" val="2168408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descr="תמונה שמכילה מקורה, שמים, שולחן, אלקטרוניקה&#10;&#10;תיאור שנוצר ברמת מהימנות גבוהה מאוד">
            <a:extLst>
              <a:ext uri="{FF2B5EF4-FFF2-40B4-BE49-F238E27FC236}">
                <a16:creationId xmlns:a16="http://schemas.microsoft.com/office/drawing/2014/main" id="{7262745A-03EC-449A-BBA3-CF83205A4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2016"/>
            <a:ext cx="9144000" cy="6151984"/>
          </a:xfrm>
          <a:prstGeom prst="rect">
            <a:avLst/>
          </a:prstGeom>
        </p:spPr>
      </p:pic>
      <p:sp>
        <p:nvSpPr>
          <p:cNvPr id="5" name="TextBox 4">
            <a:extLst>
              <a:ext uri="{FF2B5EF4-FFF2-40B4-BE49-F238E27FC236}">
                <a16:creationId xmlns:a16="http://schemas.microsoft.com/office/drawing/2014/main" id="{348EC091-1A77-4B17-B0E0-1B5388644A98}"/>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pic>
        <p:nvPicPr>
          <p:cNvPr id="3" name="תמונה 2">
            <a:extLst>
              <a:ext uri="{FF2B5EF4-FFF2-40B4-BE49-F238E27FC236}">
                <a16:creationId xmlns:a16="http://schemas.microsoft.com/office/drawing/2014/main" id="{04F5BB6D-D512-4721-B31E-082D155C6633}"/>
              </a:ext>
            </a:extLst>
          </p:cNvPr>
          <p:cNvPicPr>
            <a:picLocks noChangeAspect="1"/>
          </p:cNvPicPr>
          <p:nvPr/>
        </p:nvPicPr>
        <p:blipFill>
          <a:blip r:embed="rId3"/>
          <a:stretch>
            <a:fillRect/>
          </a:stretch>
        </p:blipFill>
        <p:spPr>
          <a:xfrm>
            <a:off x="164210" y="1227856"/>
            <a:ext cx="8815580" cy="1457070"/>
          </a:xfrm>
          <a:prstGeom prst="rect">
            <a:avLst/>
          </a:prstGeom>
        </p:spPr>
      </p:pic>
    </p:spTree>
    <p:extLst>
      <p:ext uri="{BB962C8B-B14F-4D97-AF65-F5344CB8AC3E}">
        <p14:creationId xmlns:p14="http://schemas.microsoft.com/office/powerpoint/2010/main" val="351677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8E3"/>
        </a:solidFill>
        <a:effectLst/>
      </p:bgPr>
    </p:bg>
    <p:spTree>
      <p:nvGrpSpPr>
        <p:cNvPr id="1" name=""/>
        <p:cNvGrpSpPr/>
        <p:nvPr/>
      </p:nvGrpSpPr>
      <p:grpSpPr>
        <a:xfrm>
          <a:off x="0" y="0"/>
          <a:ext cx="0" cy="0"/>
          <a:chOff x="0" y="0"/>
          <a:chExt cx="0" cy="0"/>
        </a:xfrm>
      </p:grpSpPr>
      <p:pic>
        <p:nvPicPr>
          <p:cNvPr id="4" name="תמונה 3" descr="תמונה שמכילה טקסט&#10;&#10;תיאור שנוצר ברמת מהימנות גבוהה">
            <a:extLst>
              <a:ext uri="{FF2B5EF4-FFF2-40B4-BE49-F238E27FC236}">
                <a16:creationId xmlns:a16="http://schemas.microsoft.com/office/drawing/2014/main" id="{5650C89E-146D-44D5-91A9-DF02FF6A7416}"/>
              </a:ext>
            </a:extLst>
          </p:cNvPr>
          <p:cNvPicPr>
            <a:picLocks noChangeAspect="1"/>
          </p:cNvPicPr>
          <p:nvPr/>
        </p:nvPicPr>
        <p:blipFill rotWithShape="1">
          <a:blip r:embed="rId3">
            <a:extLst>
              <a:ext uri="{28A0092B-C50C-407E-A947-70E740481C1C}">
                <a14:useLocalDpi xmlns:a14="http://schemas.microsoft.com/office/drawing/2010/main" val="0"/>
              </a:ext>
            </a:extLst>
          </a:blip>
          <a:srcRect l="66154" t="31346"/>
          <a:stretch/>
        </p:blipFill>
        <p:spPr>
          <a:xfrm rot="5400000">
            <a:off x="545123" y="5503985"/>
            <a:ext cx="3094892" cy="4185138"/>
          </a:xfrm>
          <a:prstGeom prst="rect">
            <a:avLst/>
          </a:prstGeom>
        </p:spPr>
      </p:pic>
      <p:sp>
        <p:nvSpPr>
          <p:cNvPr id="7" name="מלבן 6">
            <a:extLst>
              <a:ext uri="{FF2B5EF4-FFF2-40B4-BE49-F238E27FC236}">
                <a16:creationId xmlns:a16="http://schemas.microsoft.com/office/drawing/2014/main" id="{FC5CB24E-9E7C-4547-97C8-AB688F658136}"/>
              </a:ext>
            </a:extLst>
          </p:cNvPr>
          <p:cNvSpPr/>
          <p:nvPr/>
        </p:nvSpPr>
        <p:spPr>
          <a:xfrm>
            <a:off x="3253156" y="5708833"/>
            <a:ext cx="1705708" cy="1958059"/>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descr="תמונה שמכילה טקסט&#10;&#10;תיאור שנוצר ברמת מהימנות גבוהה">
            <a:extLst>
              <a:ext uri="{FF2B5EF4-FFF2-40B4-BE49-F238E27FC236}">
                <a16:creationId xmlns:a16="http://schemas.microsoft.com/office/drawing/2014/main" id="{5AF3EC67-B8E9-4996-9661-F5D2FF2D3C3F}"/>
              </a:ext>
            </a:extLst>
          </p:cNvPr>
          <p:cNvPicPr>
            <a:picLocks noChangeAspect="1"/>
          </p:cNvPicPr>
          <p:nvPr/>
        </p:nvPicPr>
        <p:blipFill rotWithShape="1">
          <a:blip r:embed="rId3">
            <a:extLst>
              <a:ext uri="{28A0092B-C50C-407E-A947-70E740481C1C}">
                <a14:useLocalDpi xmlns:a14="http://schemas.microsoft.com/office/drawing/2010/main" val="0"/>
              </a:ext>
            </a:extLst>
          </a:blip>
          <a:srcRect l="66154" t="31346"/>
          <a:stretch/>
        </p:blipFill>
        <p:spPr>
          <a:xfrm rot="5400000">
            <a:off x="423730" y="6349743"/>
            <a:ext cx="2405695" cy="3253156"/>
          </a:xfrm>
          <a:prstGeom prst="rect">
            <a:avLst/>
          </a:prstGeom>
        </p:spPr>
      </p:pic>
      <p:sp>
        <p:nvSpPr>
          <p:cNvPr id="9" name="מלבן 8">
            <a:extLst>
              <a:ext uri="{FF2B5EF4-FFF2-40B4-BE49-F238E27FC236}">
                <a16:creationId xmlns:a16="http://schemas.microsoft.com/office/drawing/2014/main" id="{D0083D3E-BC5B-476F-B776-1D4E194CBF89}"/>
              </a:ext>
            </a:extLst>
          </p:cNvPr>
          <p:cNvSpPr/>
          <p:nvPr/>
        </p:nvSpPr>
        <p:spPr>
          <a:xfrm>
            <a:off x="2400303" y="5975391"/>
            <a:ext cx="1705708" cy="1958059"/>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descr="תמונה שמכילה טקסט&#10;&#10;תיאור שנוצר ברמת מהימנות גבוהה">
            <a:extLst>
              <a:ext uri="{FF2B5EF4-FFF2-40B4-BE49-F238E27FC236}">
                <a16:creationId xmlns:a16="http://schemas.microsoft.com/office/drawing/2014/main" id="{65A69720-961D-4294-B44D-24D1A4BE6AD6}"/>
              </a:ext>
            </a:extLst>
          </p:cNvPr>
          <p:cNvPicPr>
            <a:picLocks noChangeAspect="1"/>
          </p:cNvPicPr>
          <p:nvPr/>
        </p:nvPicPr>
        <p:blipFill rotWithShape="1">
          <a:blip r:embed="rId3">
            <a:extLst>
              <a:ext uri="{28A0092B-C50C-407E-A947-70E740481C1C}">
                <a14:useLocalDpi xmlns:a14="http://schemas.microsoft.com/office/drawing/2010/main" val="0"/>
              </a:ext>
            </a:extLst>
          </a:blip>
          <a:srcRect l="-3397" t="-3367" r="78397" b="64136"/>
          <a:stretch/>
        </p:blipFill>
        <p:spPr>
          <a:xfrm rot="5400000">
            <a:off x="6400539" y="-514039"/>
            <a:ext cx="2977517" cy="3114938"/>
          </a:xfrm>
          <a:prstGeom prst="rect">
            <a:avLst/>
          </a:prstGeom>
        </p:spPr>
      </p:pic>
      <p:pic>
        <p:nvPicPr>
          <p:cNvPr id="6" name="תמונה 5">
            <a:extLst>
              <a:ext uri="{FF2B5EF4-FFF2-40B4-BE49-F238E27FC236}">
                <a16:creationId xmlns:a16="http://schemas.microsoft.com/office/drawing/2014/main" id="{D557FF83-94B3-47DD-A0CC-BEFF9DDFBFE3}"/>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3475" y="142706"/>
            <a:ext cx="6377049" cy="6377049"/>
          </a:xfrm>
          <a:prstGeom prst="rect">
            <a:avLst/>
          </a:prstGeom>
        </p:spPr>
      </p:pic>
      <p:sp>
        <p:nvSpPr>
          <p:cNvPr id="12" name="TextBox 11">
            <a:extLst>
              <a:ext uri="{FF2B5EF4-FFF2-40B4-BE49-F238E27FC236}">
                <a16:creationId xmlns:a16="http://schemas.microsoft.com/office/drawing/2014/main" id="{52CB9983-0785-4BE7-A54D-251D2E6C4CC6}"/>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pic>
        <p:nvPicPr>
          <p:cNvPr id="2" name="תמונה 1">
            <a:extLst>
              <a:ext uri="{FF2B5EF4-FFF2-40B4-BE49-F238E27FC236}">
                <a16:creationId xmlns:a16="http://schemas.microsoft.com/office/drawing/2014/main" id="{A8AEE341-2C88-433A-9D7B-1417A29080C1}"/>
              </a:ext>
            </a:extLst>
          </p:cNvPr>
          <p:cNvPicPr>
            <a:picLocks noChangeAspect="1"/>
          </p:cNvPicPr>
          <p:nvPr/>
        </p:nvPicPr>
        <p:blipFill>
          <a:blip r:embed="rId5"/>
          <a:stretch>
            <a:fillRect/>
          </a:stretch>
        </p:blipFill>
        <p:spPr>
          <a:xfrm>
            <a:off x="1279873" y="6591442"/>
            <a:ext cx="6584251" cy="969348"/>
          </a:xfrm>
          <a:prstGeom prst="rect">
            <a:avLst/>
          </a:prstGeom>
        </p:spPr>
      </p:pic>
    </p:spTree>
    <p:extLst>
      <p:ext uri="{BB962C8B-B14F-4D97-AF65-F5344CB8AC3E}">
        <p14:creationId xmlns:p14="http://schemas.microsoft.com/office/powerpoint/2010/main" val="1035545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 אדם&#10;&#10;תיאור שנוצר ברמת מהימנות גבוהה">
            <a:extLst>
              <a:ext uri="{FF2B5EF4-FFF2-40B4-BE49-F238E27FC236}">
                <a16:creationId xmlns:a16="http://schemas.microsoft.com/office/drawing/2014/main" id="{A4C9D1B5-360D-44BA-BF61-52F283387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
        <p:nvSpPr>
          <p:cNvPr id="22" name="TextBox 21">
            <a:extLst>
              <a:ext uri="{FF2B5EF4-FFF2-40B4-BE49-F238E27FC236}">
                <a16:creationId xmlns:a16="http://schemas.microsoft.com/office/drawing/2014/main" id="{07D61664-8922-4C54-877E-0D529A84A7AC}"/>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spTree>
    <p:extLst>
      <p:ext uri="{BB962C8B-B14F-4D97-AF65-F5344CB8AC3E}">
        <p14:creationId xmlns:p14="http://schemas.microsoft.com/office/powerpoint/2010/main" val="106055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אחזקה, אדם, קיר&#10;&#10;תיאור שנוצר ברמת מהימנות גבוהה מאוד">
            <a:extLst>
              <a:ext uri="{FF2B5EF4-FFF2-40B4-BE49-F238E27FC236}">
                <a16:creationId xmlns:a16="http://schemas.microsoft.com/office/drawing/2014/main" id="{61418A13-E670-4F1C-B92B-6D7A73506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00"/>
            <a:ext cx="9144000" cy="9190600"/>
          </a:xfrm>
          <a:prstGeom prst="rect">
            <a:avLst/>
          </a:prstGeom>
        </p:spPr>
      </p:pic>
      <p:sp>
        <p:nvSpPr>
          <p:cNvPr id="4" name="TextBox 3">
            <a:extLst>
              <a:ext uri="{FF2B5EF4-FFF2-40B4-BE49-F238E27FC236}">
                <a16:creationId xmlns:a16="http://schemas.microsoft.com/office/drawing/2014/main" id="{26C1434E-2358-4F67-A93D-F107CDD414EC}"/>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spTree>
    <p:extLst>
      <p:ext uri="{BB962C8B-B14F-4D97-AF65-F5344CB8AC3E}">
        <p14:creationId xmlns:p14="http://schemas.microsoft.com/office/powerpoint/2010/main" val="292364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אדם, אחזקה, קיר, טקסט&#10;&#10;תיאור שנוצר ברמת מהימנות גבוהה מאוד">
            <a:extLst>
              <a:ext uri="{FF2B5EF4-FFF2-40B4-BE49-F238E27FC236}">
                <a16:creationId xmlns:a16="http://schemas.microsoft.com/office/drawing/2014/main" id="{32B69C03-6D40-4213-8B92-7ECDE4A3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03" cy="9144000"/>
          </a:xfrm>
          <a:prstGeom prst="rect">
            <a:avLst/>
          </a:prstGeom>
        </p:spPr>
      </p:pic>
      <p:sp>
        <p:nvSpPr>
          <p:cNvPr id="4" name="TextBox 3">
            <a:extLst>
              <a:ext uri="{FF2B5EF4-FFF2-40B4-BE49-F238E27FC236}">
                <a16:creationId xmlns:a16="http://schemas.microsoft.com/office/drawing/2014/main" id="{E77B184C-4EF9-4656-80EA-8CF5BDEC1AB3}"/>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spTree>
    <p:extLst>
      <p:ext uri="{BB962C8B-B14F-4D97-AF65-F5344CB8AC3E}">
        <p14:creationId xmlns:p14="http://schemas.microsoft.com/office/powerpoint/2010/main" val="297868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7"/>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C887484-6C9F-4E4B-B303-AA2398AC0DC9}"/>
              </a:ext>
            </a:extLst>
          </p:cNvPr>
          <p:cNvPicPr>
            <a:picLocks noChangeAspect="1"/>
          </p:cNvPicPr>
          <p:nvPr/>
        </p:nvPicPr>
        <p:blipFill>
          <a:blip r:embed="rId2"/>
          <a:stretch>
            <a:fillRect/>
          </a:stretch>
        </p:blipFill>
        <p:spPr>
          <a:xfrm>
            <a:off x="0" y="0"/>
            <a:ext cx="9144000" cy="9059668"/>
          </a:xfrm>
          <a:prstGeom prst="rect">
            <a:avLst/>
          </a:prstGeom>
        </p:spPr>
      </p:pic>
    </p:spTree>
    <p:extLst>
      <p:ext uri="{BB962C8B-B14F-4D97-AF65-F5344CB8AC3E}">
        <p14:creationId xmlns:p14="http://schemas.microsoft.com/office/powerpoint/2010/main" val="266968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3"/>
        </a:solid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FC5CB24E-9E7C-4547-97C8-AB688F658136}"/>
              </a:ext>
            </a:extLst>
          </p:cNvPr>
          <p:cNvSpPr/>
          <p:nvPr/>
        </p:nvSpPr>
        <p:spPr>
          <a:xfrm>
            <a:off x="3253156" y="5708833"/>
            <a:ext cx="1705708" cy="1958059"/>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D0083D3E-BC5B-476F-B776-1D4E194CBF89}"/>
              </a:ext>
            </a:extLst>
          </p:cNvPr>
          <p:cNvSpPr/>
          <p:nvPr/>
        </p:nvSpPr>
        <p:spPr>
          <a:xfrm>
            <a:off x="3253156" y="5744002"/>
            <a:ext cx="1705708" cy="1958059"/>
          </a:xfrm>
          <a:prstGeom prst="rect">
            <a:avLst/>
          </a:prstGeom>
          <a:solidFill>
            <a:srgbClr val="E8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id="{B9308E43-B03A-4AAE-B118-6233842ACE4B}"/>
              </a:ext>
            </a:extLst>
          </p:cNvPr>
          <p:cNvPicPr>
            <a:picLocks noChangeAspect="1"/>
          </p:cNvPicPr>
          <p:nvPr/>
        </p:nvPicPr>
        <p:blipFill rotWithShape="1">
          <a:blip r:embed="rId3">
            <a:extLst>
              <a:ext uri="{28A0092B-C50C-407E-A947-70E740481C1C}">
                <a14:useLocalDpi xmlns:a14="http://schemas.microsoft.com/office/drawing/2010/main" val="0"/>
              </a:ext>
            </a:extLst>
          </a:blip>
          <a:srcRect l="12162" r="14594"/>
          <a:stretch/>
        </p:blipFill>
        <p:spPr>
          <a:xfrm>
            <a:off x="556054" y="2890219"/>
            <a:ext cx="8031892" cy="6165394"/>
          </a:xfrm>
          <a:prstGeom prst="rect">
            <a:avLst/>
          </a:prstGeom>
        </p:spPr>
      </p:pic>
      <p:sp>
        <p:nvSpPr>
          <p:cNvPr id="12" name="TextBox 11">
            <a:extLst>
              <a:ext uri="{FF2B5EF4-FFF2-40B4-BE49-F238E27FC236}">
                <a16:creationId xmlns:a16="http://schemas.microsoft.com/office/drawing/2014/main" id="{B25F2B1F-B896-4747-96C0-58BB4271F956}"/>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pic>
        <p:nvPicPr>
          <p:cNvPr id="2" name="תמונה 1">
            <a:extLst>
              <a:ext uri="{FF2B5EF4-FFF2-40B4-BE49-F238E27FC236}">
                <a16:creationId xmlns:a16="http://schemas.microsoft.com/office/drawing/2014/main" id="{B329CDBC-8376-4806-A192-14CD3462618E}"/>
              </a:ext>
            </a:extLst>
          </p:cNvPr>
          <p:cNvPicPr>
            <a:picLocks noChangeAspect="1"/>
          </p:cNvPicPr>
          <p:nvPr/>
        </p:nvPicPr>
        <p:blipFill>
          <a:blip r:embed="rId4"/>
          <a:stretch>
            <a:fillRect/>
          </a:stretch>
        </p:blipFill>
        <p:spPr>
          <a:xfrm>
            <a:off x="984193" y="750338"/>
            <a:ext cx="7175614" cy="2139881"/>
          </a:xfrm>
          <a:prstGeom prst="rect">
            <a:avLst/>
          </a:prstGeom>
        </p:spPr>
      </p:pic>
    </p:spTree>
    <p:extLst>
      <p:ext uri="{BB962C8B-B14F-4D97-AF65-F5344CB8AC3E}">
        <p14:creationId xmlns:p14="http://schemas.microsoft.com/office/powerpoint/2010/main" val="322596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7"/>
        </a:solidFill>
        <a:effectLst/>
      </p:bgPr>
    </p:bg>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0C0660E-EE40-4AA8-ABE6-E4446736265F}"/>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0318" y="5204317"/>
            <a:ext cx="5308021" cy="5308021"/>
          </a:xfrm>
          <a:prstGeom prst="rect">
            <a:avLst/>
          </a:prstGeom>
        </p:spPr>
      </p:pic>
      <p:pic>
        <p:nvPicPr>
          <p:cNvPr id="8" name="תמונה 7">
            <a:extLst>
              <a:ext uri="{FF2B5EF4-FFF2-40B4-BE49-F238E27FC236}">
                <a16:creationId xmlns:a16="http://schemas.microsoft.com/office/drawing/2014/main" id="{446ACB8D-BB5F-467C-BE20-9FE3A6AA52E9}"/>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89142" y="1346886"/>
            <a:ext cx="2702869" cy="2702869"/>
          </a:xfrm>
          <a:prstGeom prst="rect">
            <a:avLst/>
          </a:prstGeom>
        </p:spPr>
      </p:pic>
      <p:pic>
        <p:nvPicPr>
          <p:cNvPr id="10" name="תמונה 9">
            <a:extLst>
              <a:ext uri="{FF2B5EF4-FFF2-40B4-BE49-F238E27FC236}">
                <a16:creationId xmlns:a16="http://schemas.microsoft.com/office/drawing/2014/main" id="{88227A4C-EC7A-445E-AC2B-9D9A44F4807E}"/>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5205" y="3409325"/>
            <a:ext cx="2702869" cy="2702869"/>
          </a:xfrm>
          <a:prstGeom prst="rect">
            <a:avLst/>
          </a:prstGeom>
        </p:spPr>
      </p:pic>
      <p:cxnSp>
        <p:nvCxnSpPr>
          <p:cNvPr id="14" name="מחבר: מעוקל 13">
            <a:extLst>
              <a:ext uri="{FF2B5EF4-FFF2-40B4-BE49-F238E27FC236}">
                <a16:creationId xmlns:a16="http://schemas.microsoft.com/office/drawing/2014/main" id="{C4E3C20C-2BD5-455B-8A36-3A2689CDFC97}"/>
              </a:ext>
            </a:extLst>
          </p:cNvPr>
          <p:cNvCxnSpPr>
            <a:cxnSpLocks/>
          </p:cNvCxnSpPr>
          <p:nvPr/>
        </p:nvCxnSpPr>
        <p:spPr>
          <a:xfrm rot="10800000" flipV="1">
            <a:off x="1537156" y="2509284"/>
            <a:ext cx="4138773" cy="1157412"/>
          </a:xfrm>
          <a:prstGeom prst="curvedConnector3">
            <a:avLst>
              <a:gd name="adj1" fmla="val 116281"/>
            </a:avLst>
          </a:prstGeom>
          <a:ln w="76200">
            <a:solidFill>
              <a:srgbClr val="D295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עוקל 21">
            <a:extLst>
              <a:ext uri="{FF2B5EF4-FFF2-40B4-BE49-F238E27FC236}">
                <a16:creationId xmlns:a16="http://schemas.microsoft.com/office/drawing/2014/main" id="{A2C1E69B-8B4F-45CA-829A-6A839B4C9BD5}"/>
              </a:ext>
            </a:extLst>
          </p:cNvPr>
          <p:cNvCxnSpPr>
            <a:cxnSpLocks/>
          </p:cNvCxnSpPr>
          <p:nvPr/>
        </p:nvCxnSpPr>
        <p:spPr>
          <a:xfrm>
            <a:off x="3855308" y="5031321"/>
            <a:ext cx="3954162" cy="1517760"/>
          </a:xfrm>
          <a:prstGeom prst="curvedConnector3">
            <a:avLst>
              <a:gd name="adj1" fmla="val 122500"/>
            </a:avLst>
          </a:prstGeom>
          <a:ln w="76200">
            <a:solidFill>
              <a:srgbClr val="D295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D6B3677-D631-43DA-9226-99912F5E7987}"/>
              </a:ext>
            </a:extLst>
          </p:cNvPr>
          <p:cNvSpPr txBox="1"/>
          <p:nvPr/>
        </p:nvSpPr>
        <p:spPr>
          <a:xfrm>
            <a:off x="8473962" y="0"/>
            <a:ext cx="668773" cy="369332"/>
          </a:xfrm>
          <a:prstGeom prst="rect">
            <a:avLst/>
          </a:prstGeom>
          <a:noFill/>
        </p:spPr>
        <p:txBody>
          <a:bodyPr wrap="none" rtlCol="1">
            <a:spAutoFit/>
          </a:bodyPr>
          <a:lstStyle/>
          <a:p>
            <a:r>
              <a:rPr lang="he-IL" dirty="0">
                <a:solidFill>
                  <a:srgbClr val="0E3647"/>
                </a:solidFill>
                <a:latin typeface="Rubik" panose="00000500000000000000" pitchFamily="2" charset="-79"/>
                <a:cs typeface="Rubik" panose="00000500000000000000" pitchFamily="2" charset="-79"/>
              </a:rPr>
              <a:t>בס"ד</a:t>
            </a:r>
          </a:p>
        </p:txBody>
      </p:sp>
      <p:pic>
        <p:nvPicPr>
          <p:cNvPr id="2" name="תמונה 1">
            <a:extLst>
              <a:ext uri="{FF2B5EF4-FFF2-40B4-BE49-F238E27FC236}">
                <a16:creationId xmlns:a16="http://schemas.microsoft.com/office/drawing/2014/main" id="{D4E55A68-F0D3-4341-9E4A-A7CB9F8DD8A6}"/>
              </a:ext>
            </a:extLst>
          </p:cNvPr>
          <p:cNvPicPr>
            <a:picLocks noChangeAspect="1"/>
          </p:cNvPicPr>
          <p:nvPr/>
        </p:nvPicPr>
        <p:blipFill>
          <a:blip r:embed="rId6"/>
          <a:stretch>
            <a:fillRect/>
          </a:stretch>
        </p:blipFill>
        <p:spPr>
          <a:xfrm>
            <a:off x="923228" y="267788"/>
            <a:ext cx="7297544" cy="1176630"/>
          </a:xfrm>
          <a:prstGeom prst="rect">
            <a:avLst/>
          </a:prstGeom>
        </p:spPr>
      </p:pic>
    </p:spTree>
    <p:extLst>
      <p:ext uri="{BB962C8B-B14F-4D97-AF65-F5344CB8AC3E}">
        <p14:creationId xmlns:p14="http://schemas.microsoft.com/office/powerpoint/2010/main" val="364175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3"/>
        </a:solidFill>
        <a:effectLst/>
      </p:bgPr>
    </p:bg>
    <p:spTree>
      <p:nvGrpSpPr>
        <p:cNvPr id="1" name=""/>
        <p:cNvGrpSpPr/>
        <p:nvPr/>
      </p:nvGrpSpPr>
      <p:grpSpPr>
        <a:xfrm>
          <a:off x="0" y="0"/>
          <a:ext cx="0" cy="0"/>
          <a:chOff x="0" y="0"/>
          <a:chExt cx="0" cy="0"/>
        </a:xfrm>
      </p:grpSpPr>
      <p:pic>
        <p:nvPicPr>
          <p:cNvPr id="25" name="תמונה 24">
            <a:extLst>
              <a:ext uri="{FF2B5EF4-FFF2-40B4-BE49-F238E27FC236}">
                <a16:creationId xmlns:a16="http://schemas.microsoft.com/office/drawing/2014/main" id="{736C1ACC-0AA9-44E5-9171-2E5566BED636}"/>
              </a:ext>
            </a:extLst>
          </p:cNvPr>
          <p:cNvPicPr>
            <a:picLocks noChangeAspect="1"/>
          </p:cNvPicPr>
          <p:nvPr/>
        </p:nvPicPr>
        <p:blipFill>
          <a:blip r:embed="rId3"/>
          <a:stretch>
            <a:fillRect/>
          </a:stretch>
        </p:blipFill>
        <p:spPr>
          <a:xfrm>
            <a:off x="-1" y="0"/>
            <a:ext cx="9144001" cy="9144000"/>
          </a:xfrm>
          <a:prstGeom prst="rect">
            <a:avLst/>
          </a:prstGeom>
        </p:spPr>
      </p:pic>
    </p:spTree>
    <p:extLst>
      <p:ext uri="{BB962C8B-B14F-4D97-AF65-F5344CB8AC3E}">
        <p14:creationId xmlns:p14="http://schemas.microsoft.com/office/powerpoint/2010/main" val="3202802724"/>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TotalTime>
  <Words>226</Words>
  <Application>Microsoft Office PowerPoint</Application>
  <PresentationFormat>מותאם אישית</PresentationFormat>
  <Paragraphs>33</Paragraphs>
  <Slides>10</Slides>
  <Notes>5</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Calibri</vt:lpstr>
      <vt:lpstr>Calibri Light</vt:lpstr>
      <vt:lpstr>Rubik</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עדי קובי</dc:creator>
  <cp:lastModifiedBy>עדי קובי</cp:lastModifiedBy>
  <cp:revision>28</cp:revision>
  <dcterms:created xsi:type="dcterms:W3CDTF">2019-06-26T16:12:33Z</dcterms:created>
  <dcterms:modified xsi:type="dcterms:W3CDTF">2019-06-26T18:32:49Z</dcterms:modified>
</cp:coreProperties>
</file>